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009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293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678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200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053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093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137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780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5910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970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302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8AF00-10E4-47A7-B74D-59FD4C2D2EC4}" type="datetimeFigureOut">
              <a:rPr lang="en-ID" smtClean="0"/>
              <a:t>18/09/2025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9FF32-F51A-4405-9AAC-51C466D947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160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3417"/>
            <a:ext cx="11465169" cy="68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05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052"/>
            <a:ext cx="12192000" cy="68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89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417"/>
            <a:ext cx="12192000" cy="68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6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052"/>
            <a:ext cx="12192000" cy="68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48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052"/>
            <a:ext cx="12192000" cy="68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64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659" y="18254"/>
            <a:ext cx="10515600" cy="1325563"/>
          </a:xfrm>
        </p:spPr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214"/>
            <a:ext cx="12192000" cy="681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052"/>
            <a:ext cx="12192000" cy="68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17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44" y="43417"/>
            <a:ext cx="12068055" cy="68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829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36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052"/>
            <a:ext cx="12192000" cy="68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40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5544" y="-311487"/>
            <a:ext cx="12377543" cy="7169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66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417"/>
            <a:ext cx="12192000" cy="68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5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6744"/>
            <a:ext cx="12192000" cy="701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lestariambarini2019@gmail.com</dc:creator>
  <cp:lastModifiedBy>lestariambarini2019@gmail.com</cp:lastModifiedBy>
  <cp:revision>2</cp:revision>
  <dcterms:created xsi:type="dcterms:W3CDTF">2024-11-20T00:14:24Z</dcterms:created>
  <dcterms:modified xsi:type="dcterms:W3CDTF">2025-09-18T12:55:33Z</dcterms:modified>
</cp:coreProperties>
</file>